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5DE644-606A-4DB4-83E1-F1BBFB87C9D2}" type="datetimeFigureOut">
              <a:rPr lang="el-GR" smtClean="0"/>
              <a:pPr/>
              <a:t>9/4/2014</a:t>
            </a:fld>
            <a:endParaRPr lang="el-G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C98CAA-576E-44B7-A881-60C9A7E618EC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6600" dirty="0" smtClean="0"/>
              <a:t>Colliders</a:t>
            </a:r>
            <a:endParaRPr lang="el-GR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5832648" cy="3730426"/>
          </a:xfrm>
        </p:spPr>
        <p:txBody>
          <a:bodyPr>
            <a:normAutofit fontScale="90000"/>
          </a:bodyPr>
          <a:lstStyle/>
          <a:p>
            <a:r>
              <a:rPr lang="el-GR" sz="2400" dirty="0" smtClean="0"/>
              <a:t>Το </a:t>
            </a:r>
            <a:r>
              <a:rPr lang="en-US" sz="2400" i="1" dirty="0" smtClean="0">
                <a:solidFill>
                  <a:srgbClr val="FF0000"/>
                </a:solidFill>
              </a:rPr>
              <a:t>collider component </a:t>
            </a:r>
            <a:r>
              <a:rPr lang="el-GR" sz="2400" dirty="0" smtClean="0"/>
              <a:t>είναι αυτό που κάνει ένα αντικείμενο να αντιδρά με βάση τους νόμους της φυσικής όταν συγκρούεται με ένα άλλο αντικείμενο αρκεί να:</a:t>
            </a:r>
            <a:br>
              <a:rPr lang="el-GR" sz="2400" dirty="0" smtClean="0"/>
            </a:b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l-GR" sz="2400" dirty="0" smtClean="0"/>
              <a:t>1) φέρει </a:t>
            </a:r>
            <a:r>
              <a:rPr lang="en-US" sz="2400" dirty="0" smtClean="0"/>
              <a:t>collider component</a:t>
            </a:r>
            <a:r>
              <a:rPr lang="el-GR" sz="2400" dirty="0" smtClean="0"/>
              <a:t> και το δεύτερο αντικείμενο.</a:t>
            </a:r>
            <a:br>
              <a:rPr lang="el-GR" sz="2400" dirty="0" smtClean="0"/>
            </a:br>
            <a:r>
              <a:rPr lang="el-GR" sz="2400" dirty="0" smtClean="0"/>
              <a:t>2) ένα εκ των δύο αντικειμένων να έχει </a:t>
            </a:r>
            <a:r>
              <a:rPr lang="en-US" sz="2400" i="1" dirty="0" err="1" smtClean="0">
                <a:solidFill>
                  <a:srgbClr val="FF0000"/>
                </a:solidFill>
              </a:rPr>
              <a:t>rigidbody</a:t>
            </a:r>
            <a:r>
              <a:rPr lang="en-US" sz="2400" i="1" dirty="0" smtClean="0">
                <a:solidFill>
                  <a:srgbClr val="FF0000"/>
                </a:solidFill>
              </a:rPr>
              <a:t> component </a:t>
            </a: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l-GR" sz="2400" dirty="0"/>
              <a:t/>
            </a:r>
            <a:br>
              <a:rPr lang="el-GR" sz="2400" dirty="0"/>
            </a:b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1880" y="5301208"/>
            <a:ext cx="29523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dirty="0" smtClean="0"/>
              <a:t>Δίνει στο αντικείμενο την ιδιότητα της </a:t>
            </a:r>
            <a:r>
              <a:rPr lang="el-GR" i="1" dirty="0" smtClean="0">
                <a:solidFill>
                  <a:srgbClr val="FF0000"/>
                </a:solidFill>
              </a:rPr>
              <a:t>μάζας</a:t>
            </a:r>
            <a:r>
              <a:rPr lang="en-GB" dirty="0" smtClean="0"/>
              <a:t>,</a:t>
            </a:r>
            <a:r>
              <a:rPr lang="el-GR" dirty="0" smtClean="0"/>
              <a:t> </a:t>
            </a:r>
            <a:r>
              <a:rPr lang="el-GR" dirty="0" smtClean="0"/>
              <a:t>της </a:t>
            </a:r>
            <a:r>
              <a:rPr lang="el-GR" i="1" dirty="0" smtClean="0">
                <a:solidFill>
                  <a:srgbClr val="FF0000"/>
                </a:solidFill>
              </a:rPr>
              <a:t>βαρύτητας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l-GR" dirty="0" smtClean="0">
                <a:solidFill>
                  <a:schemeClr val="tx1"/>
                </a:solidFill>
              </a:rPr>
              <a:t>και της</a:t>
            </a:r>
            <a:r>
              <a:rPr lang="el-GR" i="1" dirty="0" smtClean="0">
                <a:solidFill>
                  <a:srgbClr val="FF0000"/>
                </a:solidFill>
              </a:rPr>
              <a:t> ταχύτητας</a:t>
            </a:r>
            <a:endParaRPr lang="el-GR" i="1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763688" y="4437112"/>
            <a:ext cx="1584176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72200" y="2852936"/>
            <a:ext cx="2592288" cy="646331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Component -&gt; Physics   -&gt; Choose your Collider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l-GR" dirty="0" smtClean="0"/>
              <a:t>Φυσική στη </a:t>
            </a:r>
            <a:r>
              <a:rPr lang="en-US" dirty="0" smtClean="0"/>
              <a:t>Unity</a:t>
            </a:r>
            <a:r>
              <a:rPr lang="el-GR" dirty="0" smtClean="0"/>
              <a:t> - Δοκιμές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4690864" cy="496855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lphaUcParenR"/>
            </a:pPr>
            <a:r>
              <a:rPr lang="el-GR" sz="2400" b="1" dirty="0" smtClean="0"/>
              <a:t>Κανένα </a:t>
            </a:r>
            <a:r>
              <a:rPr lang="en-US" sz="2400" b="1" dirty="0" smtClean="0"/>
              <a:t>component</a:t>
            </a:r>
            <a:r>
              <a:rPr lang="en-GB" sz="2400" b="1" dirty="0" smtClean="0"/>
              <a:t> </a:t>
            </a:r>
            <a:r>
              <a:rPr lang="el-GR" sz="2400" b="1" dirty="0" smtClean="0"/>
              <a:t>στα αντικείμενα  </a:t>
            </a:r>
            <a:r>
              <a:rPr lang="el-GR" sz="2400" dirty="0" smtClean="0"/>
              <a:t>-&gt; η σφαίρα αιωρείται (δεν έχει </a:t>
            </a:r>
            <a:r>
              <a:rPr lang="en-US" sz="2400" dirty="0" err="1" smtClean="0"/>
              <a:t>rigidbody</a:t>
            </a:r>
            <a:r>
              <a:rPr lang="en-US" sz="2400" dirty="0" smtClean="0"/>
              <a:t> </a:t>
            </a:r>
            <a:r>
              <a:rPr lang="el-GR" sz="2400" dirty="0" smtClean="0"/>
              <a:t>άρα δεν έχει βαρύτητα)</a:t>
            </a:r>
          </a:p>
          <a:p>
            <a:pPr marL="457200" indent="-457200">
              <a:buAutoNum type="alphaUcParenR"/>
            </a:pPr>
            <a:r>
              <a:rPr lang="el-GR" sz="2400" b="1" dirty="0" smtClean="0"/>
              <a:t>Βάζω </a:t>
            </a:r>
            <a:r>
              <a:rPr lang="en-US" sz="2400" b="1" dirty="0" err="1" smtClean="0"/>
              <a:t>rigidbody</a:t>
            </a:r>
            <a:r>
              <a:rPr lang="el-GR" sz="2400" b="1" dirty="0" smtClean="0"/>
              <a:t> </a:t>
            </a:r>
            <a:r>
              <a:rPr lang="en-US" sz="2400" b="1" dirty="0" smtClean="0"/>
              <a:t>component</a:t>
            </a:r>
            <a:r>
              <a:rPr lang="el-GR" sz="2400" b="1" dirty="0" smtClean="0"/>
              <a:t> στη σφαίρα </a:t>
            </a:r>
            <a:r>
              <a:rPr lang="el-GR" sz="2400" dirty="0" smtClean="0"/>
              <a:t>-&gt; η σφαίρα πέφτει και περνά μέσα από τον κύβο (δεν έχουν </a:t>
            </a:r>
            <a:r>
              <a:rPr lang="en-US" sz="2400" dirty="0" smtClean="0"/>
              <a:t>collider component </a:t>
            </a:r>
            <a:r>
              <a:rPr lang="el-GR" sz="2400" dirty="0" smtClean="0"/>
              <a:t>άρα δεν αντιδρούν στη σύγκρουση όπως στον πραγματικό κόσμο)</a:t>
            </a:r>
          </a:p>
          <a:p>
            <a:pPr marL="457200" indent="-457200">
              <a:buAutoNum type="alphaUcParenR"/>
            </a:pPr>
            <a:r>
              <a:rPr lang="el-GR" sz="2400" b="1" dirty="0" smtClean="0"/>
              <a:t>Βάζω </a:t>
            </a:r>
            <a:r>
              <a:rPr lang="en-US" sz="2400" b="1" dirty="0" smtClean="0"/>
              <a:t>collider component</a:t>
            </a:r>
            <a:r>
              <a:rPr lang="el-GR" sz="2400" b="1" dirty="0" smtClean="0"/>
              <a:t> σε ένα εκ των δύο αντικειμένων </a:t>
            </a:r>
            <a:r>
              <a:rPr lang="el-GR" sz="2400" dirty="0" smtClean="0"/>
              <a:t>-&gt; η σφαίρα περνά μέσα από τον κύβο (πρέπει και τα δύο αντικείμενα να έχουν </a:t>
            </a:r>
            <a:r>
              <a:rPr lang="en-US" sz="2400" dirty="0" smtClean="0"/>
              <a:t>collider component</a:t>
            </a:r>
            <a:r>
              <a:rPr lang="el-GR" sz="2400" dirty="0" smtClean="0"/>
              <a:t>)</a:t>
            </a:r>
          </a:p>
          <a:p>
            <a:pPr marL="457200" indent="-457200">
              <a:buAutoNum type="alphaUcParenR"/>
            </a:pPr>
            <a:r>
              <a:rPr lang="el-GR" sz="2400" b="1" dirty="0" smtClean="0"/>
              <a:t>Βάζω </a:t>
            </a:r>
            <a:r>
              <a:rPr lang="en-US" sz="2400" b="1" dirty="0" smtClean="0"/>
              <a:t>collider component </a:t>
            </a:r>
            <a:r>
              <a:rPr lang="el-GR" sz="2400" b="1" dirty="0" smtClean="0"/>
              <a:t>και στα δύο αντικείμενα </a:t>
            </a:r>
            <a:r>
              <a:rPr lang="el-GR" sz="2400" dirty="0" smtClean="0"/>
              <a:t>-&gt; «φυσιολογική» αντίδραση</a:t>
            </a:r>
            <a:endParaRPr lang="el-GR" sz="2400" dirty="0"/>
          </a:p>
        </p:txBody>
      </p:sp>
      <p:pic>
        <p:nvPicPr>
          <p:cNvPr id="4" name="Picture 3" descr="objec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3356992"/>
            <a:ext cx="2808191" cy="2201703"/>
          </a:xfrm>
          <a:prstGeom prst="rect">
            <a:avLst/>
          </a:prstGeom>
        </p:spPr>
      </p:pic>
      <p:pic>
        <p:nvPicPr>
          <p:cNvPr id="5" name="Picture 4" descr="box collid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5877272"/>
            <a:ext cx="2720877" cy="625656"/>
          </a:xfrm>
          <a:prstGeom prst="rect">
            <a:avLst/>
          </a:prstGeom>
        </p:spPr>
      </p:pic>
      <p:pic>
        <p:nvPicPr>
          <p:cNvPr id="6" name="Picture 5" descr="sphere collid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1545864"/>
            <a:ext cx="2411760" cy="588392"/>
          </a:xfrm>
          <a:prstGeom prst="rect">
            <a:avLst/>
          </a:prstGeom>
        </p:spPr>
      </p:pic>
      <p:pic>
        <p:nvPicPr>
          <p:cNvPr id="7" name="Picture 6" descr="rigidbod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2276872"/>
            <a:ext cx="1941435" cy="82458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5364088" y="3284984"/>
            <a:ext cx="720080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516216" y="2132856"/>
            <a:ext cx="1224136" cy="1800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6516216" y="4797152"/>
            <a:ext cx="432048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l-GR" dirty="0" smtClean="0"/>
              <a:t>Επιλογές </a:t>
            </a:r>
            <a:r>
              <a:rPr lang="en-US" dirty="0" smtClean="0"/>
              <a:t>Colliders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27168" cy="1324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1) Primitive colliders </a:t>
            </a:r>
            <a:r>
              <a:rPr lang="el-GR" sz="2400" dirty="0" smtClean="0"/>
              <a:t>(όπως είδαμε): κύβος, σφαίρα, κάψουλα</a:t>
            </a:r>
          </a:p>
          <a:p>
            <a:endParaRPr lang="el-GR" sz="2400" dirty="0"/>
          </a:p>
        </p:txBody>
      </p:sp>
      <p:pic>
        <p:nvPicPr>
          <p:cNvPr id="5" name="Picture 4" descr="sphere with colli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708920"/>
            <a:ext cx="4353533" cy="39629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8104" y="3356992"/>
            <a:ext cx="2952328" cy="92333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Component -&gt; Physics   -&gt; Sphere Collider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l-GR" dirty="0" smtClean="0"/>
              <a:t>Επιλογές </a:t>
            </a:r>
            <a:r>
              <a:rPr lang="en-US" dirty="0" smtClean="0"/>
              <a:t>Colliders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2) </a:t>
            </a:r>
            <a:r>
              <a:rPr lang="el-GR" sz="2800" dirty="0" smtClean="0"/>
              <a:t>Σύνθεση περισσοτέρων </a:t>
            </a:r>
            <a:r>
              <a:rPr lang="en-US" sz="2800" dirty="0" smtClean="0"/>
              <a:t>primitive colliders </a:t>
            </a:r>
            <a:r>
              <a:rPr lang="el-GR" sz="2800" dirty="0" smtClean="0"/>
              <a:t>για ένα αντικείμενο που αποτελείται από περισσότερα </a:t>
            </a:r>
            <a:r>
              <a:rPr lang="el-GR" sz="2800" dirty="0" err="1" smtClean="0"/>
              <a:t>υπο</a:t>
            </a:r>
            <a:r>
              <a:rPr lang="el-GR" sz="2800" dirty="0" smtClean="0"/>
              <a:t>-αντικείμενα</a:t>
            </a:r>
            <a:endParaRPr lang="en-US" sz="2800" dirty="0" smtClean="0"/>
          </a:p>
          <a:p>
            <a:endParaRPr lang="el-GR" dirty="0"/>
          </a:p>
        </p:txBody>
      </p:sp>
      <p:pic>
        <p:nvPicPr>
          <p:cNvPr id="4" name="Picture 3" descr="many_collider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429000"/>
            <a:ext cx="6839905" cy="3143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l-GR" dirty="0" smtClean="0"/>
              <a:t>Επιλογές </a:t>
            </a:r>
            <a:r>
              <a:rPr lang="en-US" dirty="0" smtClean="0"/>
              <a:t>Colliders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9144000" cy="16847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sz="2400" dirty="0" smtClean="0"/>
              <a:t>3) </a:t>
            </a:r>
            <a:r>
              <a:rPr lang="en-GB" sz="2400" dirty="0" smtClean="0"/>
              <a:t>Mesh collider </a:t>
            </a:r>
            <a:r>
              <a:rPr lang="el-GR" sz="2400" dirty="0" smtClean="0"/>
              <a:t>σε αντικείμενο που δεν αποτελείται από </a:t>
            </a:r>
            <a:r>
              <a:rPr lang="el-GR" sz="2400" dirty="0" err="1" smtClean="0"/>
              <a:t>υπο</a:t>
            </a:r>
            <a:r>
              <a:rPr lang="el-GR" sz="2400" dirty="0" smtClean="0"/>
              <a:t>-αντικείμενα</a:t>
            </a:r>
          </a:p>
          <a:p>
            <a:pPr>
              <a:buFont typeface="Wingdings" pitchFamily="2" charset="2"/>
              <a:buChar char="§"/>
            </a:pPr>
            <a:r>
              <a:rPr lang="el-GR" sz="2400" dirty="0" smtClean="0"/>
              <a:t>Πολύ ακριβές (ακολουθεί την ακριβή γεωμετρία του  αντικειμένου)</a:t>
            </a:r>
          </a:p>
          <a:p>
            <a:pPr>
              <a:buFont typeface="Wingdings" pitchFamily="2" charset="2"/>
              <a:buChar char="§"/>
            </a:pPr>
            <a:r>
              <a:rPr lang="el-GR" sz="2400" dirty="0" smtClean="0"/>
              <a:t>Υπερβολική λεπτομέρεια-επηρεάζει την απόδοση</a:t>
            </a:r>
            <a:endParaRPr lang="el-GR" sz="2400" dirty="0"/>
          </a:p>
        </p:txBody>
      </p:sp>
      <p:pic>
        <p:nvPicPr>
          <p:cNvPr id="4" name="Picture 3" descr="mesh_colli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861048"/>
            <a:ext cx="7703840" cy="247888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588224" y="5085184"/>
            <a:ext cx="1872208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l-GR" dirty="0" smtClean="0"/>
              <a:t>Επιλογές </a:t>
            </a:r>
            <a:r>
              <a:rPr lang="en-US" dirty="0" smtClean="0"/>
              <a:t>Colliders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2260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dirty="0" smtClean="0"/>
              <a:t>4) </a:t>
            </a:r>
            <a:r>
              <a:rPr lang="el-GR" sz="2400" dirty="0" smtClean="0"/>
              <a:t>Σε ένα πολύπλοκο αντικείμενο δημιουργούμε ένα απλοποιημένο σετ γεωμετρίας και βάζουμε σε αυτό ένα </a:t>
            </a:r>
            <a:r>
              <a:rPr lang="en-US" sz="2400" dirty="0" smtClean="0"/>
              <a:t>mesh</a:t>
            </a:r>
            <a:endParaRPr lang="el-GR" sz="2400" dirty="0" smtClean="0"/>
          </a:p>
          <a:p>
            <a:pPr lvl="1">
              <a:buFont typeface="Wingdings" pitchFamily="2" charset="2"/>
              <a:buChar char="§"/>
            </a:pPr>
            <a:r>
              <a:rPr lang="el-GR" sz="2000" dirty="0" smtClean="0"/>
              <a:t>Μεγάλη λεπτομέρεια χωρίς προβλήματα στην απόδοση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 smtClean="0"/>
              <a:t>Πολύπλοκη διαδικασία για τους σκοπούς αυτού του εργαστηρίου</a:t>
            </a:r>
          </a:p>
          <a:p>
            <a:pPr>
              <a:buNone/>
            </a:pPr>
            <a:endParaRPr lang="el-GR" sz="2400" dirty="0"/>
          </a:p>
        </p:txBody>
      </p:sp>
      <p:pic>
        <p:nvPicPr>
          <p:cNvPr id="4" name="Picture 3" descr="less-detailed-mesh-colli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4005064"/>
            <a:ext cx="3172268" cy="2638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GB" dirty="0" smtClean="0"/>
              <a:t>Script </a:t>
            </a:r>
            <a:r>
              <a:rPr lang="en-GB" i="1" dirty="0" smtClean="0"/>
              <a:t>collision-</a:t>
            </a:r>
            <a:r>
              <a:rPr lang="en-GB" i="1" dirty="0" err="1" smtClean="0"/>
              <a:t>example.js</a:t>
            </a:r>
            <a:endParaRPr lang="el-GR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970784" cy="438912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#</a:t>
            </a:r>
            <a:r>
              <a:rPr lang="en-US" dirty="0" err="1" smtClean="0"/>
              <a:t>pragma</a:t>
            </a:r>
            <a:r>
              <a:rPr lang="en-US" dirty="0" smtClean="0"/>
              <a:t> strict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Start () {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Update () {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OnCollisionEnter</a:t>
            </a:r>
            <a:r>
              <a:rPr lang="en-US" dirty="0" smtClean="0"/>
              <a:t> (</a:t>
            </a:r>
            <a:r>
              <a:rPr lang="en-US" dirty="0" err="1" smtClean="0"/>
              <a:t>sigrousi</a:t>
            </a:r>
            <a:r>
              <a:rPr lang="en-US" dirty="0" smtClean="0"/>
              <a:t>: Collision)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Debug.Log</a:t>
            </a:r>
            <a:r>
              <a:rPr lang="en-US" dirty="0" smtClean="0"/>
              <a:t>("Collision started");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OnCollisionStay</a:t>
            </a:r>
            <a:r>
              <a:rPr lang="en-US" dirty="0" smtClean="0"/>
              <a:t> (</a:t>
            </a:r>
            <a:r>
              <a:rPr lang="en-US" dirty="0" err="1" smtClean="0"/>
              <a:t>sigrousi</a:t>
            </a:r>
            <a:r>
              <a:rPr lang="en-US" dirty="0" smtClean="0"/>
              <a:t>: Collision)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Debug.Log</a:t>
            </a:r>
            <a:r>
              <a:rPr lang="en-US" dirty="0" smtClean="0"/>
              <a:t>("Collision still happening...");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OnCollisionExit</a:t>
            </a:r>
            <a:r>
              <a:rPr lang="en-US" dirty="0" smtClean="0"/>
              <a:t> (</a:t>
            </a:r>
            <a:r>
              <a:rPr lang="en-US" dirty="0" err="1" smtClean="0"/>
              <a:t>sigrousi</a:t>
            </a:r>
            <a:r>
              <a:rPr lang="en-US" dirty="0" smtClean="0"/>
              <a:t>: Collision)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Debug.Log</a:t>
            </a:r>
            <a:r>
              <a:rPr lang="en-US" dirty="0" smtClean="0"/>
              <a:t>("Collision finished");</a:t>
            </a:r>
          </a:p>
          <a:p>
            <a:pPr>
              <a:buNone/>
            </a:pPr>
            <a:r>
              <a:rPr lang="en-US" dirty="0" smtClean="0"/>
              <a:t>	}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3923928" y="2420888"/>
            <a:ext cx="4392488" cy="646331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Sphere: sphere </a:t>
            </a:r>
            <a:r>
              <a:rPr lang="en-US" dirty="0" err="1" smtClean="0"/>
              <a:t>collider+rigidbody+script</a:t>
            </a:r>
            <a:endParaRPr lang="en-US" dirty="0" smtClean="0"/>
          </a:p>
          <a:p>
            <a:r>
              <a:rPr lang="en-US" dirty="0" smtClean="0"/>
              <a:t>Box: box collider</a:t>
            </a:r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968552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Script </a:t>
            </a:r>
            <a:r>
              <a:rPr lang="en-GB" sz="3600" i="1" dirty="0" smtClean="0"/>
              <a:t>collision-</a:t>
            </a:r>
            <a:r>
              <a:rPr lang="en-GB" sz="3600" i="1" dirty="0" err="1" smtClean="0"/>
              <a:t>example.js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36912"/>
            <a:ext cx="4680520" cy="1224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Console Output:</a:t>
            </a:r>
            <a:endParaRPr lang="el-GR" sz="3600" b="1" dirty="0"/>
          </a:p>
        </p:txBody>
      </p:sp>
      <p:pic>
        <p:nvPicPr>
          <p:cNvPr id="4" name="Picture 3" descr="conso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0586" y="620688"/>
            <a:ext cx="2188813" cy="6209928"/>
          </a:xfrm>
          <a:prstGeom prst="rect">
            <a:avLst/>
          </a:prstGeom>
        </p:spPr>
      </p:pic>
      <p:pic>
        <p:nvPicPr>
          <p:cNvPr id="5" name="Picture 4" descr="c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4149080"/>
            <a:ext cx="2324985" cy="213328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971600" y="6381328"/>
            <a:ext cx="1008112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123728" y="6093296"/>
            <a:ext cx="79208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</TotalTime>
  <Words>271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Colliders</vt:lpstr>
      <vt:lpstr>Το collider component είναι αυτό που κάνει ένα αντικείμενο να αντιδρά με βάση τους νόμους της φυσικής όταν συγκρούεται με ένα άλλο αντικείμενο αρκεί να:  1) φέρει collider component και το δεύτερο αντικείμενο. 2) ένα εκ των δύο αντικειμένων να έχει rigidbody component   </vt:lpstr>
      <vt:lpstr>Φυσική στη Unity - Δοκιμές</vt:lpstr>
      <vt:lpstr>Επιλογές Colliders</vt:lpstr>
      <vt:lpstr>Επιλογές Colliders</vt:lpstr>
      <vt:lpstr>Επιλογές Colliders</vt:lpstr>
      <vt:lpstr>Επιλογές Colliders</vt:lpstr>
      <vt:lpstr>Script collision-example.js</vt:lpstr>
      <vt:lpstr>Script collision-example.js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Colliders</dc:title>
  <dc:creator>sarlin</dc:creator>
  <cp:lastModifiedBy>sarlin</cp:lastModifiedBy>
  <cp:revision>28</cp:revision>
  <dcterms:created xsi:type="dcterms:W3CDTF">2014-03-28T13:27:37Z</dcterms:created>
  <dcterms:modified xsi:type="dcterms:W3CDTF">2014-04-09T15:06:16Z</dcterms:modified>
</cp:coreProperties>
</file>