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DFB02-223A-41F4-8100-571EF2DAE01E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3C21C-7126-495D-800A-BF9965FD940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Να</a:t>
            </a:r>
            <a:r>
              <a:rPr lang="el-GR" baseline="0" dirty="0" smtClean="0"/>
              <a:t> παίξουν με τις παραμέτρους (</a:t>
            </a:r>
            <a:r>
              <a:rPr lang="en-US" baseline="0" dirty="0" smtClean="0"/>
              <a:t>Mesh, shadows, material)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3C21C-7126-495D-800A-BF9965FD9403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Να</a:t>
            </a:r>
            <a:r>
              <a:rPr lang="el-GR" baseline="0" dirty="0" smtClean="0"/>
              <a:t> παίξουν με παραμέτρους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3C21C-7126-495D-800A-BF9965FD9403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8A4C7-7E1D-4355-8FD6-02EBCC99F171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FD217-C041-4006-8A88-4C1E7A0456D9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 smtClean="0"/>
              <a:t>Graphics</a:t>
            </a:r>
            <a:endParaRPr lang="el-GR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Mesh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1"/>
            <a:ext cx="4176464" cy="19728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dirty="0" smtClean="0"/>
              <a:t>      Όλα τα αντικείμενα αποτελούνται από ένα </a:t>
            </a:r>
            <a:r>
              <a:rPr lang="en-US" sz="2000" dirty="0" smtClean="0"/>
              <a:t>Mesh </a:t>
            </a:r>
            <a:r>
              <a:rPr lang="el-GR" sz="2000" dirty="0" smtClean="0"/>
              <a:t>μόνο έτσι μπορούν να γίνουν</a:t>
            </a:r>
            <a:r>
              <a:rPr lang="en-US" sz="2000" dirty="0" smtClean="0"/>
              <a:t> rendered</a:t>
            </a:r>
            <a:r>
              <a:rPr lang="el-GR" sz="2000" dirty="0" smtClean="0"/>
              <a:t> από έναν</a:t>
            </a:r>
            <a:r>
              <a:rPr lang="en-US" sz="2000" dirty="0" smtClean="0"/>
              <a:t> mesh renderer</a:t>
            </a:r>
            <a:r>
              <a:rPr lang="el-GR" sz="2000" dirty="0" smtClean="0"/>
              <a:t> και να εμφανιστούν στο παιχνίδι μας</a:t>
            </a:r>
            <a:endParaRPr lang="el-GR" sz="2000" dirty="0"/>
          </a:p>
        </p:txBody>
      </p:sp>
      <p:pic>
        <p:nvPicPr>
          <p:cNvPr id="4" name="Picture 3" descr="me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59613"/>
            <a:ext cx="4176464" cy="26517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3501008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/>
              <a:t>Κάθε σημείο ορίζεται από τις 3 διαστάσεις του</a:t>
            </a:r>
            <a:endParaRPr lang="el-GR" sz="11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83568" y="4077072"/>
            <a:ext cx="28803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mesh filter-render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2996952"/>
            <a:ext cx="3410426" cy="15908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8224" y="1772816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Το είδος </a:t>
            </a:r>
            <a:r>
              <a:rPr lang="en-US" sz="1400" dirty="0" smtClean="0"/>
              <a:t>mesh </a:t>
            </a:r>
            <a:r>
              <a:rPr lang="el-GR" sz="1400" dirty="0" smtClean="0"/>
              <a:t>που αναζητά ο </a:t>
            </a:r>
            <a:r>
              <a:rPr lang="en-US" sz="1400" dirty="0" smtClean="0"/>
              <a:t>renderer</a:t>
            </a:r>
            <a:endParaRPr lang="el-GR" sz="1400" dirty="0"/>
          </a:p>
        </p:txBody>
      </p:sp>
      <p:sp>
        <p:nvSpPr>
          <p:cNvPr id="10" name="Left Brace 9"/>
          <p:cNvSpPr/>
          <p:nvPr/>
        </p:nvSpPr>
        <p:spPr>
          <a:xfrm>
            <a:off x="5508104" y="3645024"/>
            <a:ext cx="72008" cy="936104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Bent Arrow 10"/>
          <p:cNvSpPr/>
          <p:nvPr/>
        </p:nvSpPr>
        <p:spPr>
          <a:xfrm>
            <a:off x="5148064" y="4293096"/>
            <a:ext cx="360040" cy="151216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40" y="5805264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Στοιχεία που καθορίζουν πώς θα φανεί το αντικείμενο στο παιχνίδι</a:t>
            </a:r>
            <a:endParaRPr lang="el-GR" sz="1400" dirty="0"/>
          </a:p>
        </p:txBody>
      </p:sp>
      <p:sp>
        <p:nvSpPr>
          <p:cNvPr id="13" name="Oval 12"/>
          <p:cNvSpPr/>
          <p:nvPr/>
        </p:nvSpPr>
        <p:spPr>
          <a:xfrm>
            <a:off x="6876256" y="3068960"/>
            <a:ext cx="7920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308304" y="2348880"/>
            <a:ext cx="144016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dirty="0" smtClean="0"/>
              <a:t>Material &amp; Texture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348880"/>
            <a:ext cx="3528392" cy="341724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GB" sz="2000" dirty="0"/>
          </a:p>
          <a:p>
            <a:r>
              <a:rPr lang="el-GR" sz="2000" dirty="0" smtClean="0"/>
              <a:t>Το </a:t>
            </a:r>
            <a:r>
              <a:rPr lang="en-GB" sz="2000" dirty="0" smtClean="0"/>
              <a:t>Material</a:t>
            </a:r>
            <a:r>
              <a:rPr lang="el-GR" sz="2000" dirty="0" smtClean="0"/>
              <a:t> περιλαμβάνει</a:t>
            </a:r>
            <a:r>
              <a:rPr lang="en-GB" sz="2000" dirty="0" smtClean="0"/>
              <a:t> texture, </a:t>
            </a:r>
            <a:r>
              <a:rPr lang="el-GR" sz="2000" dirty="0" smtClean="0"/>
              <a:t>χρώμα και γενικά τον τρόπο με τον οποίο βλέπουμε το αντικείμενο</a:t>
            </a:r>
            <a:endParaRPr lang="en-GB" sz="2000" dirty="0" smtClean="0"/>
          </a:p>
          <a:p>
            <a:r>
              <a:rPr lang="el-GR" sz="2000" dirty="0" smtClean="0"/>
              <a:t>Τα </a:t>
            </a:r>
            <a:r>
              <a:rPr lang="en-US" sz="2000" dirty="0" smtClean="0"/>
              <a:t>textures </a:t>
            </a:r>
            <a:r>
              <a:rPr lang="el-GR" sz="2000" dirty="0" smtClean="0"/>
              <a:t>είναι αρχεία εικόνων</a:t>
            </a:r>
          </a:p>
          <a:p>
            <a:r>
              <a:rPr lang="el-GR" sz="2000" dirty="0" smtClean="0"/>
              <a:t>Αν εισάγουμε δικά μας </a:t>
            </a:r>
            <a:r>
              <a:rPr lang="en-US" sz="2000" dirty="0" smtClean="0"/>
              <a:t>textures</a:t>
            </a:r>
            <a:r>
              <a:rPr lang="el-GR" sz="2000" dirty="0" smtClean="0"/>
              <a:t> πρέπει να αποθηκεύονται στο φάκελο </a:t>
            </a:r>
            <a:r>
              <a:rPr lang="en-US" sz="2000" dirty="0" smtClean="0"/>
              <a:t>Assets</a:t>
            </a:r>
            <a:endParaRPr lang="en-GB" sz="2000" dirty="0" smtClean="0"/>
          </a:p>
          <a:p>
            <a:endParaRPr lang="el-GR" dirty="0"/>
          </a:p>
        </p:txBody>
      </p:sp>
      <p:pic>
        <p:nvPicPr>
          <p:cNvPr id="5" name="Picture 4" descr="tex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1412776"/>
            <a:ext cx="2389584" cy="5256584"/>
          </a:xfrm>
          <a:prstGeom prst="rect">
            <a:avLst/>
          </a:prstGeom>
        </p:spPr>
      </p:pic>
      <p:pic>
        <p:nvPicPr>
          <p:cNvPr id="6" name="Picture 5" descr="colou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412776"/>
            <a:ext cx="2220941" cy="52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9592" y="1556792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/>
              <a:t>Create-&gt;Material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9992" y="299695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Texture</a:t>
            </a:r>
            <a:endParaRPr lang="el-GR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220072" y="2420888"/>
            <a:ext cx="864096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220072" y="3356992"/>
            <a:ext cx="360040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08304" y="299695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Colour</a:t>
            </a:r>
            <a:endParaRPr lang="el-GR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668344" y="1844824"/>
            <a:ext cx="936104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740352" y="3356992"/>
            <a:ext cx="576064" cy="9361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6275040" cy="1143000"/>
          </a:xfrm>
        </p:spPr>
        <p:txBody>
          <a:bodyPr/>
          <a:lstStyle/>
          <a:p>
            <a:r>
              <a:rPr lang="el-GR" dirty="0" smtClean="0"/>
              <a:t>Φωτισμός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6" y="2132856"/>
            <a:ext cx="2915816" cy="288032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Directional light</a:t>
            </a:r>
          </a:p>
          <a:p>
            <a:endParaRPr lang="en-US" sz="2400" dirty="0" smtClean="0"/>
          </a:p>
          <a:p>
            <a:r>
              <a:rPr lang="en-US" sz="2400" dirty="0" smtClean="0"/>
              <a:t>Point light</a:t>
            </a:r>
          </a:p>
          <a:p>
            <a:endParaRPr lang="en-US" sz="2400" dirty="0" smtClean="0"/>
          </a:p>
          <a:p>
            <a:r>
              <a:rPr lang="en-US" sz="2400" dirty="0" smtClean="0"/>
              <a:t>Spot light </a:t>
            </a:r>
          </a:p>
          <a:p>
            <a:endParaRPr lang="en-US" sz="2400" dirty="0" smtClean="0"/>
          </a:p>
          <a:p>
            <a:r>
              <a:rPr lang="en-US" sz="2400" dirty="0" smtClean="0"/>
              <a:t>Area light</a:t>
            </a:r>
          </a:p>
          <a:p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5508104" y="1268760"/>
            <a:ext cx="32403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GameObject</a:t>
            </a:r>
            <a:r>
              <a:rPr lang="en-US" dirty="0" smtClean="0"/>
              <a:t>-&gt;Create Other-&gt;…</a:t>
            </a:r>
          </a:p>
        </p:txBody>
      </p:sp>
      <p:pic>
        <p:nvPicPr>
          <p:cNvPr id="5" name="Picture 4" descr="light-o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6801" y="2060849"/>
            <a:ext cx="2669335" cy="1767818"/>
          </a:xfrm>
          <a:prstGeom prst="rect">
            <a:avLst/>
          </a:prstGeom>
        </p:spPr>
      </p:pic>
      <p:pic>
        <p:nvPicPr>
          <p:cNvPr id="6" name="Picture 5" descr="light-on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4365104"/>
            <a:ext cx="1800200" cy="1892782"/>
          </a:xfrm>
          <a:prstGeom prst="rect">
            <a:avLst/>
          </a:prstGeom>
        </p:spPr>
      </p:pic>
      <p:pic>
        <p:nvPicPr>
          <p:cNvPr id="7" name="Picture 6" descr="light-off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060849"/>
            <a:ext cx="2750703" cy="1800199"/>
          </a:xfrm>
          <a:prstGeom prst="rect">
            <a:avLst/>
          </a:prstGeom>
        </p:spPr>
      </p:pic>
      <p:pic>
        <p:nvPicPr>
          <p:cNvPr id="8" name="Picture 7" descr="light-off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256" y="4365104"/>
            <a:ext cx="1944216" cy="191811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275856" y="1988840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Oval 9"/>
          <p:cNvSpPr/>
          <p:nvPr/>
        </p:nvSpPr>
        <p:spPr>
          <a:xfrm>
            <a:off x="6516216" y="1916832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Κάμερα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3754760" cy="4205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#</a:t>
            </a:r>
            <a:r>
              <a:rPr lang="en-US" sz="1800" dirty="0" err="1" smtClean="0"/>
              <a:t>pragma</a:t>
            </a:r>
            <a:r>
              <a:rPr lang="en-US" sz="1800" dirty="0" smtClean="0"/>
              <a:t> strict</a:t>
            </a:r>
            <a:endParaRPr lang="el-GR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function Start () {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}</a:t>
            </a:r>
          </a:p>
          <a:p>
            <a:pPr>
              <a:buNone/>
            </a:pPr>
            <a:r>
              <a:rPr lang="en-US" sz="1800" dirty="0" err="1" smtClean="0"/>
              <a:t>var</a:t>
            </a:r>
            <a:r>
              <a:rPr lang="en-US" sz="1800" dirty="0" smtClean="0"/>
              <a:t> target : Transform; </a:t>
            </a:r>
          </a:p>
          <a:p>
            <a:pPr>
              <a:buNone/>
            </a:pPr>
            <a:r>
              <a:rPr lang="en-US" sz="1800" dirty="0" smtClean="0"/>
              <a:t>	</a:t>
            </a:r>
          </a:p>
          <a:p>
            <a:pPr>
              <a:buNone/>
            </a:pPr>
            <a:r>
              <a:rPr lang="en-US" sz="1800" dirty="0" smtClean="0"/>
              <a:t>	// Rotate the camera every frame so it keeps looking at the target </a:t>
            </a:r>
          </a:p>
          <a:p>
            <a:pPr>
              <a:buNone/>
            </a:pPr>
            <a:r>
              <a:rPr lang="en-US" sz="1800" dirty="0" smtClean="0"/>
              <a:t>	function Update() {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dirty="0" err="1" smtClean="0"/>
              <a:t>transform.LookAt</a:t>
            </a:r>
            <a:r>
              <a:rPr lang="en-US" sz="1800" dirty="0" smtClean="0"/>
              <a:t>(target);</a:t>
            </a:r>
          </a:p>
          <a:p>
            <a:pPr>
              <a:buNone/>
            </a:pPr>
            <a:r>
              <a:rPr lang="en-US" sz="1800" dirty="0" smtClean="0"/>
              <a:t>	}</a:t>
            </a:r>
            <a:endParaRPr lang="el-GR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772816"/>
            <a:ext cx="3312368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Camera-</a:t>
            </a:r>
            <a:r>
              <a:rPr lang="en-US" sz="1600" dirty="0" err="1" smtClean="0"/>
              <a:t>script.js</a:t>
            </a:r>
            <a:r>
              <a:rPr lang="en-US" sz="1600" dirty="0" smtClean="0"/>
              <a:t>-&gt;attached to camera</a:t>
            </a:r>
            <a:endParaRPr lang="el-GR" sz="1600" dirty="0"/>
          </a:p>
        </p:txBody>
      </p:sp>
      <p:pic>
        <p:nvPicPr>
          <p:cNvPr id="5" name="Picture 4" descr="camer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492896"/>
            <a:ext cx="3629532" cy="27245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142</Words>
  <Application>Microsoft Office PowerPoint</Application>
  <PresentationFormat>On-screen Show (4:3)</PresentationFormat>
  <Paragraphs>40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Graphics</vt:lpstr>
      <vt:lpstr>Mesh</vt:lpstr>
      <vt:lpstr>Material &amp; Texture</vt:lpstr>
      <vt:lpstr>Φωτισμός</vt:lpstr>
      <vt:lpstr>Κάμερα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Graphics</dc:title>
  <dc:creator>sarlin</dc:creator>
  <cp:lastModifiedBy>sarlin</cp:lastModifiedBy>
  <cp:revision>15</cp:revision>
  <dcterms:created xsi:type="dcterms:W3CDTF">2014-04-03T15:34:35Z</dcterms:created>
  <dcterms:modified xsi:type="dcterms:W3CDTF">2014-04-09T15:00:42Z</dcterms:modified>
</cp:coreProperties>
</file>