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EA8239-2501-4049-80C3-6F689E0F2247}" type="datetimeFigureOut">
              <a:rPr lang="el-GR" smtClean="0"/>
              <a:t>9/4/2014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0BAD4-F511-4B9E-A08F-48A5D6599519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Να αλλάξουν το </a:t>
            </a:r>
            <a:r>
              <a:rPr lang="en-US" dirty="0" smtClean="0"/>
              <a:t>gravity </a:t>
            </a:r>
            <a:r>
              <a:rPr lang="el-GR" dirty="0" smtClean="0"/>
              <a:t>στον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αξονα</a:t>
            </a:r>
            <a:r>
              <a:rPr lang="el-GR" baseline="0" dirty="0" smtClean="0"/>
              <a:t> των </a:t>
            </a:r>
            <a:r>
              <a:rPr lang="en-US" baseline="0" dirty="0" smtClean="0"/>
              <a:t>x, z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0BAD4-F511-4B9E-A08F-48A5D6599519}" type="slidenum">
              <a:rPr lang="el-GR" smtClean="0"/>
              <a:t>1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0BEBB-F46B-4772-AD7A-1A2F952732C1}" type="datetimeFigureOut">
              <a:rPr lang="el-GR" smtClean="0"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2B71-AA4E-4D79-B9AE-3F6424EE73D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0BEBB-F46B-4772-AD7A-1A2F952732C1}" type="datetimeFigureOut">
              <a:rPr lang="el-GR" smtClean="0"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2B71-AA4E-4D79-B9AE-3F6424EE73D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0BEBB-F46B-4772-AD7A-1A2F952732C1}" type="datetimeFigureOut">
              <a:rPr lang="el-GR" smtClean="0"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2B71-AA4E-4D79-B9AE-3F6424EE73D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0BEBB-F46B-4772-AD7A-1A2F952732C1}" type="datetimeFigureOut">
              <a:rPr lang="el-GR" smtClean="0"/>
              <a:t>9/4/2014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2B71-AA4E-4D79-B9AE-3F6424EE73D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0BEBB-F46B-4772-AD7A-1A2F952732C1}" type="datetimeFigureOut">
              <a:rPr lang="el-GR" smtClean="0"/>
              <a:t>9/4/2014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2B71-AA4E-4D79-B9AE-3F6424EE73D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0BEBB-F46B-4772-AD7A-1A2F952732C1}" type="datetimeFigureOut">
              <a:rPr lang="el-GR" smtClean="0"/>
              <a:t>9/4/2014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2B71-AA4E-4D79-B9AE-3F6424EE73D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0BEBB-F46B-4772-AD7A-1A2F952732C1}" type="datetimeFigureOut">
              <a:rPr lang="el-GR" smtClean="0"/>
              <a:t>9/4/2014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2B71-AA4E-4D79-B9AE-3F6424EE73D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0BEBB-F46B-4772-AD7A-1A2F952732C1}" type="datetimeFigureOut">
              <a:rPr lang="el-GR" smtClean="0"/>
              <a:t>9/4/2014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2B71-AA4E-4D79-B9AE-3F6424EE73D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0BEBB-F46B-4772-AD7A-1A2F952732C1}" type="datetimeFigureOut">
              <a:rPr lang="el-GR" smtClean="0"/>
              <a:t>9/4/2014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2B71-AA4E-4D79-B9AE-3F6424EE73D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0BEBB-F46B-4772-AD7A-1A2F952732C1}" type="datetimeFigureOut">
              <a:rPr lang="el-GR" smtClean="0"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2B71-AA4E-4D79-B9AE-3F6424EE73D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0BEBB-F46B-4772-AD7A-1A2F952732C1}" type="datetimeFigureOut">
              <a:rPr lang="el-GR" smtClean="0"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2B71-AA4E-4D79-B9AE-3F6424EE73D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0BEBB-F46B-4772-AD7A-1A2F952732C1}" type="datetimeFigureOut">
              <a:rPr lang="el-GR" smtClean="0"/>
              <a:t>9/4/2014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92B71-AA4E-4D79-B9AE-3F6424EE73DE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Rigidbody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2492896"/>
            <a:ext cx="5040560" cy="4525963"/>
          </a:xfrm>
        </p:spPr>
        <p:txBody>
          <a:bodyPr/>
          <a:lstStyle/>
          <a:p>
            <a:r>
              <a:rPr lang="en-GB" dirty="0" smtClean="0"/>
              <a:t>   </a:t>
            </a:r>
            <a:r>
              <a:rPr lang="el-GR" sz="2000" dirty="0" smtClean="0"/>
              <a:t>Δίνει στο αντικείμενο την ιδιότητα της </a:t>
            </a:r>
            <a:r>
              <a:rPr lang="el-GR" sz="2000" i="1" dirty="0" smtClean="0">
                <a:solidFill>
                  <a:srgbClr val="FF0000"/>
                </a:solidFill>
              </a:rPr>
              <a:t>μάζας</a:t>
            </a:r>
            <a:r>
              <a:rPr lang="en-GB" sz="2000" dirty="0" smtClean="0"/>
              <a:t>,</a:t>
            </a:r>
            <a:r>
              <a:rPr lang="en-GB" sz="2000" dirty="0"/>
              <a:t> </a:t>
            </a:r>
            <a:r>
              <a:rPr lang="el-GR" sz="2000" dirty="0" smtClean="0"/>
              <a:t>της </a:t>
            </a:r>
            <a:r>
              <a:rPr lang="el-GR" sz="2000" i="1" dirty="0" smtClean="0">
                <a:solidFill>
                  <a:srgbClr val="FF0000"/>
                </a:solidFill>
              </a:rPr>
              <a:t>βαρύτητας</a:t>
            </a:r>
            <a:r>
              <a:rPr lang="en-GB" sz="2000" i="1" dirty="0" smtClean="0">
                <a:solidFill>
                  <a:srgbClr val="FF0000"/>
                </a:solidFill>
              </a:rPr>
              <a:t> </a:t>
            </a:r>
            <a:r>
              <a:rPr lang="el-GR" sz="2000" dirty="0" smtClean="0">
                <a:solidFill>
                  <a:schemeClr val="tx1"/>
                </a:solidFill>
              </a:rPr>
              <a:t>και της</a:t>
            </a:r>
            <a:r>
              <a:rPr lang="el-GR" sz="2000" i="1" dirty="0" smtClean="0">
                <a:solidFill>
                  <a:srgbClr val="FF0000"/>
                </a:solidFill>
              </a:rPr>
              <a:t> ταχύτητας</a:t>
            </a:r>
            <a:endParaRPr lang="en-US" sz="2000" i="1" dirty="0" smtClean="0">
              <a:solidFill>
                <a:srgbClr val="FF0000"/>
              </a:solidFill>
            </a:endParaRPr>
          </a:p>
          <a:p>
            <a:endParaRPr lang="en-US" sz="2000" i="1" dirty="0">
              <a:solidFill>
                <a:srgbClr val="FF0000"/>
              </a:solidFill>
            </a:endParaRPr>
          </a:p>
          <a:p>
            <a:pPr>
              <a:buNone/>
            </a:pPr>
            <a:endParaRPr lang="en-GB" sz="2000" i="1" dirty="0" smtClean="0">
              <a:solidFill>
                <a:srgbClr val="FF0000"/>
              </a:solidFill>
            </a:endParaRPr>
          </a:p>
          <a:p>
            <a:r>
              <a:rPr lang="el-GR" sz="2000" dirty="0" smtClean="0"/>
              <a:t>    Μπορούμε να επέμβουμε στη δύναμη της βαρύτητας στη σκηνή μας (διεύθυνση και μέτρο)</a:t>
            </a:r>
          </a:p>
          <a:p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4716016" y="1844824"/>
            <a:ext cx="374441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Component -&gt; Physics -&gt; </a:t>
            </a:r>
            <a:r>
              <a:rPr lang="en-GB" dirty="0" err="1" smtClean="0"/>
              <a:t>Rigidbody</a:t>
            </a:r>
            <a:endParaRPr lang="el-GR" dirty="0"/>
          </a:p>
        </p:txBody>
      </p:sp>
      <p:pic>
        <p:nvPicPr>
          <p:cNvPr id="7" name="Picture 6" descr="physics-manag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3356992"/>
            <a:ext cx="2791460" cy="3042544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8028384" y="3717032"/>
            <a:ext cx="504056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Oval 8"/>
          <p:cNvSpPr/>
          <p:nvPr/>
        </p:nvSpPr>
        <p:spPr>
          <a:xfrm>
            <a:off x="6804248" y="3717032"/>
            <a:ext cx="504056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AddForce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204864"/>
            <a:ext cx="5987008" cy="398903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400" dirty="0" smtClean="0"/>
              <a:t>#</a:t>
            </a:r>
            <a:r>
              <a:rPr lang="en-US" sz="1400" dirty="0" err="1" smtClean="0"/>
              <a:t>pragma</a:t>
            </a:r>
            <a:r>
              <a:rPr lang="en-US" sz="1400" dirty="0" smtClean="0"/>
              <a:t> strict</a:t>
            </a:r>
          </a:p>
          <a:p>
            <a:pPr>
              <a:buNone/>
            </a:pPr>
            <a:r>
              <a:rPr lang="en-US" sz="1400" dirty="0" smtClean="0"/>
              <a:t>/*object </a:t>
            </a:r>
            <a:r>
              <a:rPr lang="el-GR" sz="1400" dirty="0" smtClean="0"/>
              <a:t>με </a:t>
            </a:r>
            <a:r>
              <a:rPr lang="en-US" sz="1400" dirty="0" err="1" smtClean="0"/>
              <a:t>rigidbody</a:t>
            </a:r>
            <a:r>
              <a:rPr lang="en-US" sz="1400" dirty="0" smtClean="0"/>
              <a:t> </a:t>
            </a:r>
            <a:r>
              <a:rPr lang="el-GR" sz="1400" dirty="0" smtClean="0"/>
              <a:t>και </a:t>
            </a:r>
            <a:r>
              <a:rPr lang="el-GR" sz="1400" dirty="0" err="1" smtClean="0"/>
              <a:t>οχι</a:t>
            </a:r>
            <a:r>
              <a:rPr lang="el-GR" sz="1400" dirty="0" smtClean="0"/>
              <a:t> </a:t>
            </a:r>
            <a:r>
              <a:rPr lang="en-US" sz="1400" dirty="0" smtClean="0"/>
              <a:t>gravity*/</a:t>
            </a:r>
            <a:endParaRPr lang="el-GR" sz="1400" dirty="0" smtClean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function Update () </a:t>
            </a:r>
          </a:p>
          <a:p>
            <a:pPr>
              <a:buNone/>
            </a:pPr>
            <a:r>
              <a:rPr lang="en-US" sz="1400" dirty="0" smtClean="0"/>
              <a:t>{</a:t>
            </a:r>
          </a:p>
          <a:p>
            <a:pPr>
              <a:buNone/>
            </a:pPr>
            <a:r>
              <a:rPr lang="en-US" sz="1400" dirty="0" smtClean="0"/>
              <a:t>}</a:t>
            </a:r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/*</a:t>
            </a:r>
            <a:r>
              <a:rPr lang="el-GR" sz="1400" dirty="0" smtClean="0"/>
              <a:t>η </a:t>
            </a:r>
            <a:r>
              <a:rPr lang="el-GR" sz="1400" dirty="0" err="1" smtClean="0"/>
              <a:t>συναρτηση</a:t>
            </a:r>
            <a:r>
              <a:rPr lang="el-GR" sz="1400" dirty="0" smtClean="0"/>
              <a:t> </a:t>
            </a:r>
            <a:r>
              <a:rPr lang="el-GR" sz="1400" dirty="0" err="1" smtClean="0"/>
              <a:t>καλειται</a:t>
            </a:r>
            <a:r>
              <a:rPr lang="el-GR" sz="1400" dirty="0" smtClean="0"/>
              <a:t> </a:t>
            </a:r>
            <a:r>
              <a:rPr lang="el-GR" sz="1400" dirty="0" err="1" smtClean="0"/>
              <a:t>οταν</a:t>
            </a:r>
            <a:r>
              <a:rPr lang="el-GR" sz="1400" dirty="0" smtClean="0"/>
              <a:t> </a:t>
            </a:r>
            <a:r>
              <a:rPr lang="el-GR" sz="1400" dirty="0" err="1" smtClean="0"/>
              <a:t>κανουμε</a:t>
            </a:r>
            <a:r>
              <a:rPr lang="el-GR" sz="1400" dirty="0" smtClean="0"/>
              <a:t> κλικ </a:t>
            </a:r>
            <a:r>
              <a:rPr lang="el-GR" sz="1400" dirty="0" err="1" smtClean="0"/>
              <a:t>πανω</a:t>
            </a:r>
            <a:r>
              <a:rPr lang="el-GR" sz="1400" dirty="0" smtClean="0"/>
              <a:t> στο </a:t>
            </a:r>
            <a:r>
              <a:rPr lang="el-GR" sz="1400" dirty="0" err="1" smtClean="0"/>
              <a:t>αντικειμενο</a:t>
            </a:r>
            <a:r>
              <a:rPr lang="el-GR" sz="1400" dirty="0" smtClean="0"/>
              <a:t> που </a:t>
            </a:r>
            <a:r>
              <a:rPr lang="el-GR" sz="1400" dirty="0" err="1" smtClean="0"/>
              <a:t>φερει</a:t>
            </a:r>
            <a:r>
              <a:rPr lang="el-GR" sz="1400" dirty="0" smtClean="0"/>
              <a:t> το </a:t>
            </a:r>
            <a:r>
              <a:rPr lang="en-US" sz="1400" dirty="0" smtClean="0"/>
              <a:t>script*/</a:t>
            </a:r>
          </a:p>
          <a:p>
            <a:pPr>
              <a:buNone/>
            </a:pPr>
            <a:endParaRPr lang="el-GR" sz="1400" dirty="0" smtClean="0"/>
          </a:p>
          <a:p>
            <a:pPr>
              <a:buNone/>
            </a:pPr>
            <a:r>
              <a:rPr lang="en-US" sz="1400" dirty="0" smtClean="0"/>
              <a:t>function </a:t>
            </a:r>
            <a:r>
              <a:rPr lang="en-US" sz="1400" dirty="0" err="1" smtClean="0"/>
              <a:t>OnMouseDown</a:t>
            </a:r>
            <a:r>
              <a:rPr lang="en-US" sz="1400" dirty="0" smtClean="0"/>
              <a:t>() {</a:t>
            </a:r>
          </a:p>
          <a:p>
            <a:pPr>
              <a:buNone/>
            </a:pPr>
            <a:r>
              <a:rPr lang="en-US" sz="1400" dirty="0" smtClean="0"/>
              <a:t>/*</a:t>
            </a:r>
            <a:r>
              <a:rPr lang="el-GR" sz="1400" dirty="0" smtClean="0"/>
              <a:t>ασκείται δύναμη με κατεύθυνση προς τα πάνω*/</a:t>
            </a: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	</a:t>
            </a:r>
            <a:r>
              <a:rPr lang="en-US" sz="1400" dirty="0" err="1" smtClean="0"/>
              <a:t>rigidbody.AddForce</a:t>
            </a:r>
            <a:r>
              <a:rPr lang="en-US" sz="1400" dirty="0" smtClean="0"/>
              <a:t> (Vector3.up * 100);  </a:t>
            </a:r>
          </a:p>
          <a:p>
            <a:pPr>
              <a:buNone/>
            </a:pPr>
            <a:r>
              <a:rPr lang="en-US" sz="1400" dirty="0" smtClean="0"/>
              <a:t>}</a:t>
            </a:r>
            <a:endParaRPr lang="el-GR" sz="1400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6660232" y="4293096"/>
            <a:ext cx="1800200" cy="792088"/>
          </a:xfrm>
          <a:prstGeom prst="wedgeRoundRectCallout">
            <a:avLst>
              <a:gd name="adj1" fmla="val -74107"/>
              <a:gd name="adj2" fmla="val 13024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TextBox 4"/>
          <p:cNvSpPr txBox="1"/>
          <p:nvPr/>
        </p:nvSpPr>
        <p:spPr>
          <a:xfrm>
            <a:off x="6660232" y="4293096"/>
            <a:ext cx="18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Vector3.up = (0,1,0)</a:t>
            </a:r>
          </a:p>
          <a:p>
            <a:r>
              <a:rPr lang="en-US" sz="1400" dirty="0" smtClean="0"/>
              <a:t>Vector3.right = (1,0,0)</a:t>
            </a:r>
          </a:p>
          <a:p>
            <a:r>
              <a:rPr lang="en-US" sz="1400" dirty="0" smtClean="0"/>
              <a:t>…</a:t>
            </a:r>
            <a:endParaRPr lang="el-GR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AddTorque</a:t>
            </a:r>
            <a:r>
              <a:rPr lang="en-US" dirty="0" smtClean="0"/>
              <a:t>	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66928" cy="4525963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dirty="0" smtClean="0"/>
              <a:t>#</a:t>
            </a:r>
            <a:r>
              <a:rPr lang="en-US" dirty="0" err="1" smtClean="0"/>
              <a:t>pragma</a:t>
            </a:r>
            <a:r>
              <a:rPr lang="en-US" dirty="0" smtClean="0"/>
              <a:t> strict</a:t>
            </a:r>
          </a:p>
          <a:p>
            <a:pPr>
              <a:buNone/>
            </a:pPr>
            <a:r>
              <a:rPr lang="en-US" dirty="0" smtClean="0"/>
              <a:t>/*object </a:t>
            </a:r>
            <a:r>
              <a:rPr lang="el-GR" dirty="0" smtClean="0"/>
              <a:t>με </a:t>
            </a:r>
            <a:r>
              <a:rPr lang="en-US" dirty="0" err="1" smtClean="0"/>
              <a:t>rigidbody</a:t>
            </a:r>
            <a:r>
              <a:rPr lang="en-US" dirty="0" smtClean="0"/>
              <a:t> </a:t>
            </a:r>
            <a:r>
              <a:rPr lang="el-GR" dirty="0" smtClean="0"/>
              <a:t>και </a:t>
            </a:r>
            <a:r>
              <a:rPr lang="el-GR" dirty="0" err="1" smtClean="0"/>
              <a:t>οχι</a:t>
            </a:r>
            <a:r>
              <a:rPr lang="el-GR" dirty="0" smtClean="0"/>
              <a:t> </a:t>
            </a:r>
            <a:r>
              <a:rPr lang="en-US" dirty="0" smtClean="0"/>
              <a:t>gravity*/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var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amount:float</a:t>
            </a:r>
            <a:r>
              <a:rPr lang="en-US" dirty="0" smtClean="0">
                <a:solidFill>
                  <a:srgbClr val="FF0000"/>
                </a:solidFill>
              </a:rPr>
              <a:t> = 50;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var</a:t>
            </a:r>
            <a:r>
              <a:rPr lang="en-US" dirty="0" smtClean="0">
                <a:solidFill>
                  <a:srgbClr val="FF0000"/>
                </a:solidFill>
              </a:rPr>
              <a:t> h:float;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var</a:t>
            </a:r>
            <a:r>
              <a:rPr lang="en-US" dirty="0" smtClean="0">
                <a:solidFill>
                  <a:srgbClr val="FF0000"/>
                </a:solidFill>
              </a:rPr>
              <a:t> v:float;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function Update () 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FF0000"/>
                </a:solidFill>
              </a:rPr>
              <a:t>h = </a:t>
            </a:r>
            <a:r>
              <a:rPr lang="en-US" dirty="0" err="1" smtClean="0">
                <a:solidFill>
                  <a:srgbClr val="FF0000"/>
                </a:solidFill>
              </a:rPr>
              <a:t>Input.GetAxis</a:t>
            </a:r>
            <a:r>
              <a:rPr lang="en-US" dirty="0" smtClean="0">
                <a:solidFill>
                  <a:srgbClr val="FF0000"/>
                </a:solidFill>
              </a:rPr>
              <a:t>("Horizontal")*amount*</a:t>
            </a:r>
            <a:r>
              <a:rPr lang="en-US" dirty="0" err="1" smtClean="0">
                <a:solidFill>
                  <a:srgbClr val="FF0000"/>
                </a:solidFill>
              </a:rPr>
              <a:t>Time.deltaTime</a:t>
            </a:r>
            <a:r>
              <a:rPr lang="en-US" dirty="0" smtClean="0">
                <a:solidFill>
                  <a:srgbClr val="FF0000"/>
                </a:solidFill>
              </a:rPr>
              <a:t>;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v = </a:t>
            </a:r>
            <a:r>
              <a:rPr lang="en-US" dirty="0" err="1" smtClean="0">
                <a:solidFill>
                  <a:srgbClr val="FF0000"/>
                </a:solidFill>
              </a:rPr>
              <a:t>Input.GetAxis</a:t>
            </a:r>
            <a:r>
              <a:rPr lang="en-US" dirty="0" smtClean="0">
                <a:solidFill>
                  <a:srgbClr val="FF0000"/>
                </a:solidFill>
              </a:rPr>
              <a:t>("Vertical")*amount*</a:t>
            </a:r>
            <a:r>
              <a:rPr lang="en-US" dirty="0" err="1" smtClean="0">
                <a:solidFill>
                  <a:srgbClr val="FF0000"/>
                </a:solidFill>
              </a:rPr>
              <a:t>Time.deltaTime</a:t>
            </a:r>
            <a:r>
              <a:rPr lang="en-US" dirty="0" smtClean="0">
                <a:solidFill>
                  <a:srgbClr val="FF0000"/>
                </a:solidFill>
              </a:rPr>
              <a:t>;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dirty="0" err="1" smtClean="0">
                <a:solidFill>
                  <a:srgbClr val="FF0000"/>
                </a:solidFill>
              </a:rPr>
              <a:t>rigidbody.AddTorque</a:t>
            </a:r>
            <a:r>
              <a:rPr lang="en-US" dirty="0" smtClean="0">
                <a:solidFill>
                  <a:srgbClr val="FF0000"/>
                </a:solidFill>
              </a:rPr>
              <a:t>(Vector3.up * h);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dirty="0" err="1" smtClean="0">
                <a:solidFill>
                  <a:srgbClr val="FF0000"/>
                </a:solidFill>
              </a:rPr>
              <a:t>rigidbody.AddTorque</a:t>
            </a:r>
            <a:r>
              <a:rPr lang="en-US" dirty="0" smtClean="0">
                <a:solidFill>
                  <a:srgbClr val="FF0000"/>
                </a:solidFill>
              </a:rPr>
              <a:t>(Vector3.right * v);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/*</a:t>
            </a:r>
            <a:r>
              <a:rPr lang="el-GR" dirty="0" smtClean="0"/>
              <a:t>η </a:t>
            </a:r>
            <a:r>
              <a:rPr lang="el-GR" dirty="0" err="1" smtClean="0"/>
              <a:t>συναρτηση</a:t>
            </a:r>
            <a:r>
              <a:rPr lang="el-GR" dirty="0" smtClean="0"/>
              <a:t> </a:t>
            </a:r>
            <a:r>
              <a:rPr lang="el-GR" dirty="0" err="1" smtClean="0"/>
              <a:t>καλειται</a:t>
            </a:r>
            <a:r>
              <a:rPr lang="el-GR" dirty="0" smtClean="0"/>
              <a:t> </a:t>
            </a:r>
            <a:r>
              <a:rPr lang="el-GR" dirty="0" err="1" smtClean="0"/>
              <a:t>οταν</a:t>
            </a:r>
            <a:r>
              <a:rPr lang="el-GR" dirty="0" smtClean="0"/>
              <a:t> </a:t>
            </a:r>
            <a:r>
              <a:rPr lang="el-GR" dirty="0" err="1" smtClean="0"/>
              <a:t>κανουμε</a:t>
            </a:r>
            <a:r>
              <a:rPr lang="el-GR" dirty="0" smtClean="0"/>
              <a:t> κλικ </a:t>
            </a:r>
            <a:r>
              <a:rPr lang="el-GR" dirty="0" err="1" smtClean="0"/>
              <a:t>πανω</a:t>
            </a:r>
            <a:r>
              <a:rPr lang="el-GR" dirty="0" smtClean="0"/>
              <a:t> στο </a:t>
            </a:r>
            <a:r>
              <a:rPr lang="el-GR" dirty="0" err="1" smtClean="0"/>
              <a:t>αντικειμενο</a:t>
            </a:r>
            <a:r>
              <a:rPr lang="el-GR" dirty="0" smtClean="0"/>
              <a:t> που </a:t>
            </a:r>
            <a:r>
              <a:rPr lang="el-GR" dirty="0" err="1" smtClean="0"/>
              <a:t>φερει</a:t>
            </a:r>
            <a:r>
              <a:rPr lang="el-GR" dirty="0" smtClean="0"/>
              <a:t> το </a:t>
            </a:r>
            <a:r>
              <a:rPr lang="en-US" dirty="0" smtClean="0"/>
              <a:t>script*/</a:t>
            </a:r>
          </a:p>
          <a:p>
            <a:pPr>
              <a:buNone/>
            </a:pPr>
            <a:r>
              <a:rPr lang="en-US" dirty="0" smtClean="0"/>
              <a:t>function </a:t>
            </a:r>
            <a:r>
              <a:rPr lang="en-US" dirty="0" err="1" smtClean="0"/>
              <a:t>OnMouseDown</a:t>
            </a:r>
            <a:r>
              <a:rPr lang="en-US" dirty="0" smtClean="0"/>
              <a:t>() 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rigidbody.AddForce</a:t>
            </a:r>
            <a:r>
              <a:rPr lang="en-US" dirty="0" smtClean="0"/>
              <a:t> (Vector3.up * 100); 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l-GR" dirty="0"/>
          </a:p>
        </p:txBody>
      </p:sp>
      <p:pic>
        <p:nvPicPr>
          <p:cNvPr id="4" name="Picture 3" descr="keyboar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1772816"/>
            <a:ext cx="905001" cy="6001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00192" y="4509120"/>
            <a:ext cx="252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 smtClean="0"/>
              <a:t>Ο χρόνος (σε </a:t>
            </a:r>
            <a:r>
              <a:rPr lang="en-US" sz="1200" dirty="0" smtClean="0"/>
              <a:t>sec)</a:t>
            </a:r>
            <a:r>
              <a:rPr lang="el-GR" sz="1200" dirty="0" smtClean="0"/>
              <a:t> που χρειάστηκε για να ολοκληρωθεί το προηγούμενο </a:t>
            </a:r>
            <a:r>
              <a:rPr lang="en-US" sz="1200" dirty="0" smtClean="0"/>
              <a:t>frame. -&gt;</a:t>
            </a:r>
            <a:r>
              <a:rPr lang="el-GR" sz="1200" u="sng" dirty="0" smtClean="0"/>
              <a:t>χρησιμοποιείται για να κάνει το παιχνίδι ανεξάρτητο από </a:t>
            </a:r>
            <a:r>
              <a:rPr lang="en-US" sz="1200" u="sng" dirty="0" smtClean="0"/>
              <a:t>frame rate</a:t>
            </a:r>
            <a:r>
              <a:rPr lang="en-US" sz="1200" dirty="0" smtClean="0"/>
              <a:t>.</a:t>
            </a:r>
            <a:endParaRPr lang="el-GR" sz="1200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6300192" y="4437112"/>
            <a:ext cx="2520280" cy="1152128"/>
          </a:xfrm>
          <a:prstGeom prst="wedgeRoundRectCallout">
            <a:avLst>
              <a:gd name="adj1" fmla="val -113644"/>
              <a:gd name="adj2" fmla="val -12337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Rounded Rectangular Callout 6"/>
          <p:cNvSpPr/>
          <p:nvPr/>
        </p:nvSpPr>
        <p:spPr>
          <a:xfrm>
            <a:off x="5148064" y="1556792"/>
            <a:ext cx="1296144" cy="1008112"/>
          </a:xfrm>
          <a:prstGeom prst="wedgeRoundRectCallout">
            <a:avLst>
              <a:gd name="adj1" fmla="val -308725"/>
              <a:gd name="adj2" fmla="val 128467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Destroying the enemy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626968" cy="4525963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dirty="0" smtClean="0"/>
              <a:t>#</a:t>
            </a:r>
            <a:r>
              <a:rPr lang="en-US" dirty="0" err="1" smtClean="0"/>
              <a:t>pragma</a:t>
            </a:r>
            <a:r>
              <a:rPr lang="en-US" dirty="0" smtClean="0"/>
              <a:t> strict</a:t>
            </a:r>
          </a:p>
          <a:p>
            <a:pPr>
              <a:buNone/>
            </a:pP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horizontalInput</a:t>
            </a:r>
            <a:r>
              <a:rPr lang="en-US" dirty="0" smtClean="0"/>
              <a:t> : float;</a:t>
            </a:r>
          </a:p>
          <a:p>
            <a:pPr>
              <a:buNone/>
            </a:pP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verticalInput</a:t>
            </a:r>
            <a:r>
              <a:rPr lang="en-US" dirty="0" smtClean="0"/>
              <a:t> : float;</a:t>
            </a:r>
          </a:p>
          <a:p>
            <a:pPr>
              <a:buNone/>
            </a:pPr>
            <a:r>
              <a:rPr lang="en-US" dirty="0" err="1" smtClean="0"/>
              <a:t>var</a:t>
            </a:r>
            <a:r>
              <a:rPr lang="en-US" dirty="0" smtClean="0"/>
              <a:t> speed : float = 10.0;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function Update () 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horizontalInput</a:t>
            </a:r>
            <a:r>
              <a:rPr lang="en-US" dirty="0" smtClean="0"/>
              <a:t> = </a:t>
            </a:r>
            <a:r>
              <a:rPr lang="en-US" dirty="0" err="1" smtClean="0"/>
              <a:t>Input.GetAxis</a:t>
            </a:r>
            <a:r>
              <a:rPr lang="en-US" dirty="0" smtClean="0"/>
              <a:t>("Horizontal")*speed*</a:t>
            </a:r>
            <a:r>
              <a:rPr lang="en-US" dirty="0" err="1" smtClean="0"/>
              <a:t>Time.deltaTime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 	</a:t>
            </a:r>
            <a:r>
              <a:rPr lang="en-US" dirty="0" err="1" smtClean="0"/>
              <a:t>verticalInput</a:t>
            </a:r>
            <a:r>
              <a:rPr lang="en-US" dirty="0" smtClean="0"/>
              <a:t> = </a:t>
            </a:r>
            <a:r>
              <a:rPr lang="en-US" dirty="0" err="1" smtClean="0"/>
              <a:t>Input.GetAxis</a:t>
            </a:r>
            <a:r>
              <a:rPr lang="en-US" dirty="0" smtClean="0"/>
              <a:t>("Vertical")*speed*</a:t>
            </a:r>
            <a:r>
              <a:rPr lang="en-US" dirty="0" err="1" smtClean="0"/>
              <a:t>Time.deltaTime</a:t>
            </a:r>
            <a:r>
              <a:rPr lang="en-US" dirty="0" smtClean="0"/>
              <a:t>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	</a:t>
            </a:r>
            <a:r>
              <a:rPr lang="en-US" dirty="0" err="1" smtClean="0"/>
              <a:t>transform.Translate</a:t>
            </a:r>
            <a:r>
              <a:rPr lang="en-US" dirty="0" smtClean="0"/>
              <a:t>(horizontalInput,0,verticalInput,Space.World);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function </a:t>
            </a:r>
            <a:r>
              <a:rPr lang="en-US" dirty="0" err="1" smtClean="0"/>
              <a:t>OnCollisionEnter</a:t>
            </a:r>
            <a:r>
              <a:rPr lang="en-US" dirty="0" smtClean="0"/>
              <a:t> (</a:t>
            </a:r>
            <a:r>
              <a:rPr lang="en-US" dirty="0" err="1" smtClean="0"/>
              <a:t>sigrousi</a:t>
            </a:r>
            <a:r>
              <a:rPr lang="en-US" dirty="0" smtClean="0"/>
              <a:t>: Collision)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if(sigrousi.gameObject.name == "enemy")</a:t>
            </a:r>
          </a:p>
          <a:p>
            <a:pPr>
              <a:buNone/>
            </a:pPr>
            <a:r>
              <a:rPr lang="en-US" dirty="0" smtClean="0"/>
              <a:t>	{</a:t>
            </a:r>
          </a:p>
          <a:p>
            <a:pPr>
              <a:buNone/>
            </a:pPr>
            <a:r>
              <a:rPr lang="en-US" dirty="0" smtClean="0"/>
              <a:t>		Destroy(</a:t>
            </a:r>
            <a:r>
              <a:rPr lang="en-US" dirty="0" err="1" smtClean="0"/>
              <a:t>sigrousi.gameObject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l-GR" dirty="0"/>
          </a:p>
        </p:txBody>
      </p:sp>
      <p:sp>
        <p:nvSpPr>
          <p:cNvPr id="5" name="TextBox 4"/>
          <p:cNvSpPr txBox="1"/>
          <p:nvPr/>
        </p:nvSpPr>
        <p:spPr>
          <a:xfrm>
            <a:off x="6444208" y="1916832"/>
            <a:ext cx="1296144" cy="73866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 smtClean="0"/>
              <a:t>Κινώ το αντικείμενο με τα βελάκια</a:t>
            </a:r>
            <a:endParaRPr lang="el-GR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292080" y="4941168"/>
            <a:ext cx="13681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200" dirty="0" smtClean="0"/>
              <a:t>Βασίζομαι στον άξονα συντεταγμένων της σκηνής</a:t>
            </a:r>
            <a:endParaRPr lang="el-GR" sz="12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932040" y="4005064"/>
            <a:ext cx="576064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ular Callout 10"/>
          <p:cNvSpPr/>
          <p:nvPr/>
        </p:nvSpPr>
        <p:spPr>
          <a:xfrm>
            <a:off x="6444208" y="1844824"/>
            <a:ext cx="1296144" cy="936104"/>
          </a:xfrm>
          <a:prstGeom prst="wedgeRoundRectCallout">
            <a:avLst>
              <a:gd name="adj1" fmla="val -375740"/>
              <a:gd name="adj2" fmla="val 156432"/>
              <a:gd name="adj3" fmla="val 16667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101</TotalTime>
  <Words>196</Words>
  <Application>Microsoft Office PowerPoint</Application>
  <PresentationFormat>On-screen Show (4:3)</PresentationFormat>
  <Paragraphs>72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Rigidbody</vt:lpstr>
      <vt:lpstr>AddForce</vt:lpstr>
      <vt:lpstr>AddTorque </vt:lpstr>
      <vt:lpstr>Destroying the enemy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Rigidbody</dc:title>
  <dc:creator>sarlin</dc:creator>
  <cp:lastModifiedBy>sarlin</cp:lastModifiedBy>
  <cp:revision>20</cp:revision>
  <dcterms:created xsi:type="dcterms:W3CDTF">2014-04-09T15:24:02Z</dcterms:created>
  <dcterms:modified xsi:type="dcterms:W3CDTF">2014-04-09T17:05:46Z</dcterms:modified>
</cp:coreProperties>
</file>